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</p:sldIdLst>
  <p:sldSz cy="5143500" cx="9144000"/>
  <p:notesSz cx="6858000" cy="9144000"/>
  <p:embeddedFontLst>
    <p:embeddedFont>
      <p:font typeface="PT Sans Narrow"/>
      <p:regular r:id="rId125"/>
      <p:bold r:id="rId126"/>
    </p:embeddedFont>
    <p:embeddedFont>
      <p:font typeface="Open Sans"/>
      <p:regular r:id="rId127"/>
      <p:bold r:id="rId128"/>
      <p:italic r:id="rId129"/>
      <p:boldItalic r:id="rId1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29" Type="http://schemas.openxmlformats.org/officeDocument/2006/relationships/font" Target="fonts/OpenSans-italic.fntdata"/><Relationship Id="rId128" Type="http://schemas.openxmlformats.org/officeDocument/2006/relationships/font" Target="fonts/OpenSans-bold.fntdata"/><Relationship Id="rId127" Type="http://schemas.openxmlformats.org/officeDocument/2006/relationships/font" Target="fonts/OpenSans-regular.fntdata"/><Relationship Id="rId126" Type="http://schemas.openxmlformats.org/officeDocument/2006/relationships/font" Target="fonts/PTSansNarrow-bold.fntdata"/><Relationship Id="rId26" Type="http://schemas.openxmlformats.org/officeDocument/2006/relationships/slide" Target="slides/slide22.xml"/><Relationship Id="rId121" Type="http://schemas.openxmlformats.org/officeDocument/2006/relationships/slide" Target="slides/slide117.xml"/><Relationship Id="rId25" Type="http://schemas.openxmlformats.org/officeDocument/2006/relationships/slide" Target="slides/slide21.xml"/><Relationship Id="rId120" Type="http://schemas.openxmlformats.org/officeDocument/2006/relationships/slide" Target="slides/slide116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125" Type="http://schemas.openxmlformats.org/officeDocument/2006/relationships/font" Target="fonts/PTSansNarrow-regular.fntdata"/><Relationship Id="rId29" Type="http://schemas.openxmlformats.org/officeDocument/2006/relationships/slide" Target="slides/slide25.xml"/><Relationship Id="rId124" Type="http://schemas.openxmlformats.org/officeDocument/2006/relationships/slide" Target="slides/slide120.xml"/><Relationship Id="rId123" Type="http://schemas.openxmlformats.org/officeDocument/2006/relationships/slide" Target="slides/slide119.xml"/><Relationship Id="rId122" Type="http://schemas.openxmlformats.org/officeDocument/2006/relationships/slide" Target="slides/slide118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9" Type="http://schemas.openxmlformats.org/officeDocument/2006/relationships/slide" Target="slides/slide115.xml"/><Relationship Id="rId15" Type="http://schemas.openxmlformats.org/officeDocument/2006/relationships/slide" Target="slides/slide11.xml"/><Relationship Id="rId110" Type="http://schemas.openxmlformats.org/officeDocument/2006/relationships/slide" Target="slides/slide106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slide" Target="slides/slide110.xml"/><Relationship Id="rId18" Type="http://schemas.openxmlformats.org/officeDocument/2006/relationships/slide" Target="slides/slide14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130" Type="http://schemas.openxmlformats.org/officeDocument/2006/relationships/font" Target="fonts/OpenSans-boldItalic.fntdata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08102068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08102068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08102068a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308102068a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08102068a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08102068a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08102068a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08102068a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08102068a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308102068a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08102068a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08102068a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08102068a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308102068a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08102068a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08102068a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08102068a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308102068a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08102068a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08102068a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08102068a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08102068a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08102068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08102068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08102068a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308102068a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08102068a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308102068a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08102068a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308102068a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08102068a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308102068a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08102068a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308102068a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08102068a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308102068a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08102068a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08102068a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08102068a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308102068a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08102068a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308102068a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08102068a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308102068a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08102068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08102068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08102068a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08102068a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08102068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08102068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08102068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08102068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08102068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08102068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08102068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08102068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08102068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08102068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08102068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08102068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08102068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08102068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f3f226b8a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f3f226b8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08102068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08102068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08102068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08102068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08102068a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08102068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08102068a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08102068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08102068a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08102068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08102068a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08102068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08102068a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08102068a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08102068a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08102068a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08102068a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08102068a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08102068a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08102068a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f43569715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f43569715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08102068a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08102068a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08102068a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08102068a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08102068a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08102068a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08102068a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08102068a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08102068a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08102068a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08102068a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08102068a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08102068a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08102068a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08102068a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08102068a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08102068a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08102068a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08102068a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08102068a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08102068a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08102068a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08102068a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08102068a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08102068a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08102068a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08102068a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08102068a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08102068a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08102068a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08102068a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08102068a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08102068a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08102068a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08102068a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08102068a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08102068a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08102068a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08102068a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08102068a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08102068a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08102068a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0810206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0810206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08102068a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08102068a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08102068a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08102068a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08102068a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08102068a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08102068a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08102068a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08102068a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08102068a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08102068a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08102068a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08102068a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08102068a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08102068a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08102068a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08102068a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08102068a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08102068a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08102068a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08102068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08102068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08102068a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08102068a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08102068a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08102068a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08102068a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08102068a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08102068a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08102068a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08102068a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08102068a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08102068a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08102068a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08102068a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08102068a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08102068a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08102068a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08102068a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08102068a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08102068a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08102068a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08102068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08102068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08102068a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08102068a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08102068a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08102068a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08102068a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08102068a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08102068a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08102068a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08102068a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08102068a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08102068a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08102068a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08102068a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08102068a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08102068a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08102068a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08102068a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08102068a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08102068a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08102068a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08102068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08102068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08102068a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08102068a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08102068a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08102068a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08102068a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08102068a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08102068a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08102068a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08102068a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08102068a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08102068a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08102068a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08102068a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08102068a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08102068a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08102068a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08102068a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08102068a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08102068a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08102068a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08102068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08102068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08102068a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08102068a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08102068a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08102068a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08102068a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08102068a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08102068a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08102068a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08102068a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08102068a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08102068a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08102068a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08102068a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08102068a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08102068a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308102068a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08102068a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08102068a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08102068a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308102068a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95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89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85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94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92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04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01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99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93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9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98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09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06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07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08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02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05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10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11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0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9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0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6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1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66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3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3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75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7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97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6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hyperlink" Target="https://vjudge.net/" TargetMode="External"/><Relationship Id="rId4" Type="http://schemas.openxmlformats.org/officeDocument/2006/relationships/hyperlink" Target="https://vjudge.net/group/icpc2018" TargetMode="Externa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79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88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84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80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82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8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3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Pointers &amp; references, C++ STL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oogle Shape;610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Google Shape;620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Google Shape;640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Google Shape;655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660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665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9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STL Data structures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64</a:t>
            </a:r>
            <a:r>
              <a:rPr lang="en"/>
              <a:t> days until Google Code Jam Qualification Round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2"/>
          <p:cNvSpPr txBox="1"/>
          <p:nvPr/>
        </p:nvSpPr>
        <p:spPr>
          <a:xfrm>
            <a:off x="245600" y="2462975"/>
            <a:ext cx="8792400" cy="183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training next Sat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Contest will be available for ~2 days, so you can continue solving problems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Pointers and References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10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judging platform</a:t>
            </a:r>
            <a:endParaRPr/>
          </a:p>
        </p:txBody>
      </p:sp>
      <p:sp>
        <p:nvSpPr>
          <p:cNvPr id="524" name="Google Shape;524;p10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 an account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https://vjudge.net/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Join our group at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https://vjudge.net/group/icpc2018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05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problems</a:t>
            </a:r>
            <a:endParaRPr/>
          </a:p>
        </p:txBody>
      </p:sp>
      <p:sp>
        <p:nvSpPr>
          <p:cNvPr id="530" name="Google Shape;530;p105"/>
          <p:cNvSpPr txBox="1"/>
          <p:nvPr>
            <p:ph idx="4294967295" type="body"/>
          </p:nvPr>
        </p:nvSpPr>
        <p:spPr>
          <a:xfrm>
            <a:off x="311700" y="1722425"/>
            <a:ext cx="8520600" cy="9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Take a look at the first 3 contest problems, but don’t solve them yet. We will discuss them together.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